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8838E-DB6C-42B6-942E-879AF3E21F4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F418C-DBF5-420E-8343-FE393A65C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https://zooclub.ru/samye/malenkie-zmei-v-mire.shtml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F418C-DBF5-420E-8343-FE393A65C2D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730C02A-C3C3-4185-9F76-8DCE105BB2F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734B901-2344-4D19-8D24-BA6884DE8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0C02A-C3C3-4185-9F76-8DCE105BB2F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4B901-2344-4D19-8D24-BA6884DE8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0C02A-C3C3-4185-9F76-8DCE105BB2F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4B901-2344-4D19-8D24-BA6884DE8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0C02A-C3C3-4185-9F76-8DCE105BB2F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4B901-2344-4D19-8D24-BA6884DE8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730C02A-C3C3-4185-9F76-8DCE105BB2F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734B901-2344-4D19-8D24-BA6884DE8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0C02A-C3C3-4185-9F76-8DCE105BB2F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734B901-2344-4D19-8D24-BA6884DE8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0C02A-C3C3-4185-9F76-8DCE105BB2F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734B901-2344-4D19-8D24-BA6884DE8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0C02A-C3C3-4185-9F76-8DCE105BB2F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4B901-2344-4D19-8D24-BA6884DE8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0C02A-C3C3-4185-9F76-8DCE105BB2F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4B901-2344-4D19-8D24-BA6884DE8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730C02A-C3C3-4185-9F76-8DCE105BB2F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734B901-2344-4D19-8D24-BA6884DE8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730C02A-C3C3-4185-9F76-8DCE105BB2F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734B901-2344-4D19-8D24-BA6884DE8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730C02A-C3C3-4185-9F76-8DCE105BB2F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734B901-2344-4D19-8D24-BA6884DE8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10 самых маленьких змей планеты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97775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Разнообразие змеиного племени поражает. Природа создала более 2500 видов змей, и все они на удивление непохожи.  А размах размеров достоин удивления — от самой маленькой змейки, размером с дождевого червя, до гигантских десятиметровых питонов. Именно о самых маленьких змеях планеты мы вам и расскажем в этой статье. Каково это — быть такими крохотными?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6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652120" y="332656"/>
            <a:ext cx="3096344" cy="789688"/>
          </a:xfrm>
          <a:prstGeom prst="rect">
            <a:avLst/>
          </a:prstGeom>
        </p:spPr>
      </p:pic>
      <p:pic>
        <p:nvPicPr>
          <p:cNvPr id="6" name="Рисунок 5" descr="6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51203">
            <a:off x="-203623" y="3690679"/>
            <a:ext cx="38100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64288" y="6237312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www.zooclub.ru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982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Эти змейки легко закапываются в песок, где могут поджидать свою добычу. </a:t>
            </a:r>
            <a:r>
              <a:rPr lang="ru-RU" dirty="0" smtClean="0">
                <a:solidFill>
                  <a:srgbClr val="FFFF00"/>
                </a:solidFill>
              </a:rPr>
              <a:t>Они используют свой хвост в качестве приманки </a:t>
            </a:r>
            <a:r>
              <a:rPr lang="ru-RU" dirty="0" smtClean="0"/>
              <a:t>— ящерица видит лишь шевелящийся в песке кончик, думает, что это насекомое, и бежит навстречу своей смерти. Карликовая гадюка выделяет небольшое количество яда — даже ящерица живет еще 20 минут после ее укуса, и лишь затем погибает. </a:t>
            </a:r>
            <a:r>
              <a:rPr lang="ru-RU" dirty="0" smtClean="0">
                <a:solidFill>
                  <a:srgbClr val="FFFF00"/>
                </a:solidFill>
              </a:rPr>
              <a:t>Для человека ее укус не смертелен</a:t>
            </a:r>
            <a:r>
              <a:rPr lang="ru-RU" dirty="0" smtClean="0"/>
              <a:t>, сопровождается болевыми ощущениями и отеками пораженного места, которые со временем проходят.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/>
              <a:t>Каламария</a:t>
            </a:r>
            <a:r>
              <a:rPr lang="ru-RU" sz="4000" b="1" dirty="0" smtClean="0"/>
              <a:t> Линнея - </a:t>
            </a:r>
            <a:r>
              <a:rPr lang="en-US" sz="4000" b="1" dirty="0" smtClean="0"/>
              <a:t>33 </a:t>
            </a:r>
            <a:r>
              <a:rPr lang="ru-RU" sz="4000" b="1" dirty="0" smtClean="0"/>
              <a:t>см</a:t>
            </a:r>
            <a:endParaRPr lang="ru-RU" sz="4000" b="1" dirty="0"/>
          </a:p>
        </p:txBody>
      </p:sp>
      <p:pic>
        <p:nvPicPr>
          <p:cNvPr id="4" name="Содержимое 3" descr="26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8143852" cy="3624014"/>
          </a:xfr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07813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Каламария</a:t>
            </a:r>
            <a:r>
              <a:rPr lang="ru-RU" dirty="0" smtClean="0"/>
              <a:t> Линнея редко вырастает больше 33 сантиметров в длину. Эта змейка, названная в честь Карла Линнея, обитает на острове Ява.</a:t>
            </a:r>
          </a:p>
          <a:p>
            <a:endParaRPr lang="ru-RU" dirty="0" smtClean="0"/>
          </a:p>
          <a:p>
            <a:r>
              <a:rPr lang="ru-RU" dirty="0" smtClean="0"/>
              <a:t>Эти змеи необычны тем, что их </a:t>
            </a:r>
            <a:r>
              <a:rPr lang="ru-RU" dirty="0" smtClean="0">
                <a:solidFill>
                  <a:srgbClr val="FFFF00"/>
                </a:solidFill>
              </a:rPr>
              <a:t>голова имеет такую же ширину, как и туловище</a:t>
            </a:r>
            <a:r>
              <a:rPr lang="ru-RU" dirty="0" smtClean="0"/>
              <a:t>. Все потому, что они ведут скрытный образ жизни — роют ходы в земле, прячутся под опавшей листвой, булыжниками и бревнами. Их организм специально приспособлен для этого — крепкий череп, эргономичная форма тела, глаза не выступают из головы. Питаются </a:t>
            </a:r>
            <a:r>
              <a:rPr lang="ru-RU" dirty="0" err="1" smtClean="0"/>
              <a:t>каламарии</a:t>
            </a:r>
            <a:r>
              <a:rPr lang="ru-RU" dirty="0" smtClean="0"/>
              <a:t> в основном насекомыми и червями.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0781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Карликовые змейки хрупкие, ими питается множество видов животных. Благодаря этому у </a:t>
            </a:r>
            <a:r>
              <a:rPr lang="ru-RU" dirty="0" err="1" smtClean="0"/>
              <a:t>каламарий</a:t>
            </a:r>
            <a:r>
              <a:rPr lang="ru-RU" dirty="0" smtClean="0"/>
              <a:t> выработался интересный механизм защиты. Их тупой округлый конец хвоста окрашен так же, как и голова. </a:t>
            </a:r>
            <a:r>
              <a:rPr lang="ru-RU" dirty="0" err="1" smtClean="0">
                <a:solidFill>
                  <a:srgbClr val="FFFF00"/>
                </a:solidFill>
              </a:rPr>
              <a:t>Каламарии</a:t>
            </a:r>
            <a:r>
              <a:rPr lang="ru-RU" dirty="0" smtClean="0">
                <a:solidFill>
                  <a:srgbClr val="FFFF00"/>
                </a:solidFill>
              </a:rPr>
              <a:t> выставляют навстречу нападающему хвост, становясь в позу защиты, только задом наперед</a:t>
            </a:r>
            <a:r>
              <a:rPr lang="ru-RU" dirty="0" smtClean="0"/>
              <a:t>. А пока задняя часть разыгрывает спектакль, передняя потихоньку уползает подальше от угрозы. Да и жить с откушенным хвостом все же лучше, чем с откушенной головой.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Обыкновенная </a:t>
            </a:r>
            <a:r>
              <a:rPr lang="ru-RU" sz="3200" b="1" dirty="0" err="1" smtClean="0"/>
              <a:t>слепозмейка</a:t>
            </a:r>
            <a:r>
              <a:rPr lang="ru-RU" sz="3200" b="1" dirty="0" smtClean="0"/>
              <a:t> – 30-38 см</a:t>
            </a:r>
            <a:endParaRPr lang="ru-RU" sz="3200" b="1" dirty="0"/>
          </a:p>
        </p:txBody>
      </p:sp>
      <p:pic>
        <p:nvPicPr>
          <p:cNvPr id="6" name="Содержимое 5" descr="31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7366198" cy="4914306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6785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Обычная длина </a:t>
            </a:r>
            <a:r>
              <a:rPr lang="ru-RU" dirty="0" err="1" smtClean="0"/>
              <a:t>слепозмейки</a:t>
            </a:r>
            <a:r>
              <a:rPr lang="ru-RU" dirty="0" smtClean="0"/>
              <a:t> — 30 сантиметров, но иногда встречаются особи покрупнее. Обитают эти змейки в теплых регионах Евразии, в том числе и в России, куда его завезли из Афганистана</a:t>
            </a:r>
          </a:p>
          <a:p>
            <a:endParaRPr lang="ru-RU" dirty="0" smtClean="0"/>
          </a:p>
          <a:p>
            <a:r>
              <a:rPr lang="ru-RU" dirty="0" smtClean="0"/>
              <a:t>Если взять </a:t>
            </a:r>
            <a:r>
              <a:rPr lang="ru-RU" dirty="0" err="1" smtClean="0"/>
              <a:t>слепозмейку</a:t>
            </a:r>
            <a:r>
              <a:rPr lang="ru-RU" dirty="0" smtClean="0"/>
              <a:t> в руки, она начинает упираться в ладонь своим </a:t>
            </a:r>
            <a:r>
              <a:rPr lang="ru-RU" dirty="0" err="1" smtClean="0"/>
              <a:t>шипообразным</a:t>
            </a:r>
            <a:r>
              <a:rPr lang="ru-RU" dirty="0" smtClean="0"/>
              <a:t> кончиком хвоста, а иногда даже может проколоть и кожу. Из-за этого </a:t>
            </a:r>
            <a:r>
              <a:rPr lang="ru-RU" dirty="0" smtClean="0">
                <a:solidFill>
                  <a:srgbClr val="FFFF00"/>
                </a:solidFill>
              </a:rPr>
              <a:t>возникла легенда, будто бы </a:t>
            </a:r>
            <a:r>
              <a:rPr lang="ru-RU" dirty="0" err="1" smtClean="0">
                <a:solidFill>
                  <a:srgbClr val="FFFF00"/>
                </a:solidFill>
              </a:rPr>
              <a:t>слепозмейки</a:t>
            </a:r>
            <a:r>
              <a:rPr lang="ru-RU" dirty="0" smtClean="0">
                <a:solidFill>
                  <a:srgbClr val="FFFF00"/>
                </a:solidFill>
              </a:rPr>
              <a:t> имеют на хвосте ядовитое жало</a:t>
            </a:r>
            <a:r>
              <a:rPr lang="ru-RU" dirty="0" smtClean="0"/>
              <a:t>. В действительности они так же безобидны, как и все представители червеобразных змей. Они довольно многочисленны в своих регионах распространения, живут в огородах, на полях, в садах.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0781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Это очень сильные существа, ведь они копают свои ходы, продавливая землю. Например, если </a:t>
            </a:r>
            <a:r>
              <a:rPr lang="ru-RU" dirty="0" err="1" smtClean="0"/>
              <a:t>слепозмейка</a:t>
            </a:r>
            <a:r>
              <a:rPr lang="ru-RU" dirty="0" smtClean="0"/>
              <a:t> обмотается вокруг пальца, человек почувствует довольно сильное давление. </a:t>
            </a:r>
            <a:r>
              <a:rPr lang="ru-RU" dirty="0" smtClean="0">
                <a:solidFill>
                  <a:srgbClr val="FFFF00"/>
                </a:solidFill>
              </a:rPr>
              <a:t>При попытке вытянуть ее из норы за хвост можно порвать рептилию</a:t>
            </a:r>
            <a:r>
              <a:rPr lang="ru-RU" dirty="0" smtClean="0"/>
              <a:t> — настолько цепко держится она за стенки ходов своим маленьким телом. </a:t>
            </a:r>
            <a:r>
              <a:rPr lang="ru-RU" dirty="0" err="1" smtClean="0"/>
              <a:t>Слепозмейки</a:t>
            </a:r>
            <a:r>
              <a:rPr lang="ru-RU" dirty="0" smtClean="0"/>
              <a:t> не переносят солнечного света и погибают, если извлечь их на поверхность.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/>
              <a:t>Аризонский</a:t>
            </a:r>
            <a:r>
              <a:rPr lang="ru-RU" sz="4400" b="1" dirty="0" smtClean="0"/>
              <a:t> аспид - </a:t>
            </a:r>
            <a:r>
              <a:rPr lang="en-US" sz="4400" b="1" dirty="0" smtClean="0"/>
              <a:t>40 </a:t>
            </a:r>
            <a:r>
              <a:rPr lang="ru-RU" sz="4400" b="1" dirty="0" smtClean="0"/>
              <a:t>см</a:t>
            </a:r>
            <a:endParaRPr lang="ru-RU" sz="4400" b="1" dirty="0"/>
          </a:p>
        </p:txBody>
      </p:sp>
      <p:pic>
        <p:nvPicPr>
          <p:cNvPr id="6" name="Содержимое 5" descr="317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6934150" cy="4616163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Это самый миниатюрный представитель из семейства аспидов </a:t>
            </a:r>
            <a:r>
              <a:rPr lang="ru-RU" dirty="0" smtClean="0"/>
              <a:t>— его длина не превышает 40 сантиметров. Но, несмотря на небольшие размеры, заметить эту змейку просто — она обладает яркой и красивой окраской. Поперечные черные, красные и белые чередуются друг с другом в определенном порядке, создавая пестрый узор. Так змея демонстрирует свою ядовитость, сообщая животным и птицам, что ее лучше не трогать. 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Для пущего эффекта змея издает с помощью легких хлопающие звуки</a:t>
            </a:r>
            <a:r>
              <a:rPr lang="ru-RU" dirty="0" smtClean="0"/>
              <a:t>, чтобы прогнать врага. Эти змеи не агрессивны и не любят лишний раз связываться с крупными противниками, но если уж кто-то попадется ей «на зуб», то дело может окончиться смертью даже для человека.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982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Яд аспида — </a:t>
            </a:r>
            <a:r>
              <a:rPr lang="ru-RU" dirty="0" err="1" smtClean="0">
                <a:solidFill>
                  <a:srgbClr val="FFFF00"/>
                </a:solidFill>
              </a:rPr>
              <a:t>нейротоксин</a:t>
            </a:r>
            <a:r>
              <a:rPr lang="ru-RU" dirty="0" smtClean="0"/>
              <a:t>, воздействующий на распространение нервных импульсов и нарушающий связь мозга с мышцами и важнейшими органами тела.  Из-за этого у пострадавшего сначала наблюдается тошнота, головная боль, двоение в глазах, невнятная речь, нарушается координация движений; через несколько часов наступает паралич и отказ легких, человек погибает от асфиксии (удушья).</a:t>
            </a:r>
          </a:p>
          <a:p>
            <a:endParaRPr lang="ru-RU" dirty="0" smtClean="0"/>
          </a:p>
          <a:p>
            <a:r>
              <a:rPr lang="ru-RU" dirty="0" err="1" smtClean="0"/>
              <a:t>Аризонский</a:t>
            </a:r>
            <a:r>
              <a:rPr lang="ru-RU" dirty="0" smtClean="0"/>
              <a:t> аспид обитает на севере Мексики и в Соединенных Штатах, в частности, в штате Аризона, из-за чего и получил свое название.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Барбадосская узкоротая змея - </a:t>
            </a:r>
            <a:r>
              <a:rPr lang="en-US" sz="3200" b="1" dirty="0" smtClean="0"/>
              <a:t>10 </a:t>
            </a:r>
            <a:r>
              <a:rPr lang="ru-RU" sz="3200" b="1" dirty="0" smtClean="0"/>
              <a:t>см</a:t>
            </a:r>
            <a:endParaRPr lang="ru-RU" sz="3200" b="1" dirty="0"/>
          </a:p>
        </p:txBody>
      </p:sp>
      <p:pic>
        <p:nvPicPr>
          <p:cNvPr id="4" name="Содержимое 3" descr="26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7488832" cy="4992554"/>
          </a:xfr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Поперечнополосатый волкозуб - 45 см</a:t>
            </a:r>
            <a:endParaRPr lang="ru-RU" sz="3200" b="1" dirty="0"/>
          </a:p>
        </p:txBody>
      </p:sp>
      <p:pic>
        <p:nvPicPr>
          <p:cNvPr id="6" name="Содержимое 5" descr="317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7006158" cy="4664099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5182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Поперечнополосатые волкозубы, не вырастают больше 45 сантиметров. Эти змейки живут в Индии и соседних странах, а также на прилегающих островах.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FF00"/>
                </a:solidFill>
              </a:rPr>
              <a:t>Волкозубы не ядовиты и не опасны для человека</a:t>
            </a:r>
            <a:r>
              <a:rPr lang="ru-RU" dirty="0" smtClean="0"/>
              <a:t> — правда, они довольно агрессивны и могут напасть при попытке познакомиться. Эти змеи получили свое название за большие клыки, которые способны оставлять глубокие ранки на месте укуса. Поэтому не стоит обольщаться красотой волкозубов.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Японский уж - </a:t>
            </a:r>
            <a:r>
              <a:rPr lang="en-US" sz="4000" b="1" dirty="0" smtClean="0"/>
              <a:t>50 </a:t>
            </a:r>
            <a:r>
              <a:rPr lang="ru-RU" sz="4000" b="1" dirty="0" smtClean="0"/>
              <a:t>см</a:t>
            </a:r>
            <a:endParaRPr lang="ru-RU" sz="4000" b="1" dirty="0"/>
          </a:p>
        </p:txBody>
      </p:sp>
      <p:pic>
        <p:nvPicPr>
          <p:cNvPr id="6" name="Содержимое 5" descr="317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329676" cy="4747257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5182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Эта небольшая змея встречается в восточных регионах Азии — Китае, Японии, Корее, дальневосточных областях России. Имеют коричневую окраску с оливковым отливом, без узоров, животик немного светлее тела. Длиной японский уж не превышает отметки в 50 сантиметров.</a:t>
            </a:r>
          </a:p>
          <a:p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 smtClean="0">
                <a:solidFill>
                  <a:srgbClr val="FFFF00"/>
                </a:solidFill>
              </a:rPr>
              <a:t>редкие змеи, ведущие скрытный образ жизни</a:t>
            </a:r>
            <a:r>
              <a:rPr lang="ru-RU" dirty="0" smtClean="0"/>
              <a:t>. Предпочитают лесистые местности у воды, умеют плавать. Но большую часть жизни проводят все же под опавшей листвой, камнями, в земле, питаясь пойманными слизнями, червями, насекомыми и другими мелкими существами.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Медянка обыкновенная - </a:t>
            </a:r>
            <a:r>
              <a:rPr lang="en-US" sz="3600" b="1" dirty="0" smtClean="0"/>
              <a:t>70 </a:t>
            </a:r>
            <a:r>
              <a:rPr lang="ru-RU" sz="3600" b="1" dirty="0" smtClean="0"/>
              <a:t>см</a:t>
            </a:r>
            <a:endParaRPr lang="ru-RU" sz="3600" b="1" dirty="0"/>
          </a:p>
        </p:txBody>
      </p:sp>
      <p:pic>
        <p:nvPicPr>
          <p:cNvPr id="4" name="Содержимое 3" descr="26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7429500" cy="5014913"/>
          </a:xfr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982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Медянки населяют большую часть Евразии, за исключением восточных регионов, их можно часто встретить и в России. Средняя дина — от 50 до 70 сантиметров. </a:t>
            </a:r>
            <a:r>
              <a:rPr lang="ru-RU" dirty="0" smtClean="0">
                <a:solidFill>
                  <a:srgbClr val="FFFF00"/>
                </a:solidFill>
              </a:rPr>
              <a:t>Медянка немного напоминает гадюку</a:t>
            </a:r>
            <a:r>
              <a:rPr lang="ru-RU" dirty="0" smtClean="0"/>
              <a:t>, что порой помогает ей избежать нападения более крупного врага. Правда, такое сходство спасает медянок далеко не всегда — ею питаются многие животные, даже такие небольшие как ежи или крысы.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FF00"/>
                </a:solidFill>
              </a:rPr>
              <a:t>Медянки довольно сильны, у них развитая мускулатура</a:t>
            </a:r>
            <a:r>
              <a:rPr lang="ru-RU" dirty="0" smtClean="0"/>
              <a:t>. Нередко можно наблюдать, как медянка обвивается кольцами вокруг своей жертвы — нет, она не душит ее подобно удаву, а просто обездвиживает, начиная заглатывать еще живую добычу.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982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Хотя медянки не ядовиты, в их слюне содержатся вещества, губительные для холоднокровных животных, которыми она и питается. В основном это ящерицы и веретеницы, но иногда попадаются и другие змеи. </a:t>
            </a:r>
            <a:r>
              <a:rPr lang="ru-RU" dirty="0" smtClean="0">
                <a:solidFill>
                  <a:srgbClr val="FFFF00"/>
                </a:solidFill>
              </a:rPr>
              <a:t>Медянки очень прожорливы</a:t>
            </a:r>
            <a:r>
              <a:rPr lang="ru-RU" dirty="0" smtClean="0"/>
              <a:t>, могут съесть жертву размером в две трети самой себя.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FF00"/>
                </a:solidFill>
              </a:rPr>
              <a:t>Если взять медянку в руки, она сильно кусается и ведет себя довольно агрессивно</a:t>
            </a:r>
            <a:r>
              <a:rPr lang="ru-RU" dirty="0" smtClean="0"/>
              <a:t>, из-за чего заработала среди людей репутацию ядовитой и опасной змеи. Конечно, эта змейка не ядовита, но может оставить на руках глубокие следы укусов, которые будут плохо заживать из-за токсичности слюны.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Песчаный </a:t>
            </a:r>
            <a:r>
              <a:rPr lang="ru-RU" b="1" dirty="0" err="1" smtClean="0"/>
              <a:t>удавчик</a:t>
            </a:r>
            <a:r>
              <a:rPr lang="ru-RU" b="1" dirty="0" smtClean="0"/>
              <a:t> - </a:t>
            </a:r>
            <a:r>
              <a:rPr lang="en-US" b="1" dirty="0" smtClean="0"/>
              <a:t>40-80 </a:t>
            </a:r>
            <a:r>
              <a:rPr lang="ru-RU" b="1" dirty="0" smtClean="0"/>
              <a:t>см</a:t>
            </a:r>
            <a:endParaRPr lang="ru-RU" b="1" dirty="0"/>
          </a:p>
        </p:txBody>
      </p:sp>
      <p:pic>
        <p:nvPicPr>
          <p:cNvPr id="4" name="Содержимое 3" descr="26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7682036" cy="5108554"/>
          </a:xfr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982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Этот житель пустынь распространен в Иране, Казахстане, Афганистане, в предгорьях Кавказа, в южных регионах России. </a:t>
            </a:r>
            <a:r>
              <a:rPr lang="ru-RU" dirty="0" smtClean="0">
                <a:solidFill>
                  <a:srgbClr val="FFFF00"/>
                </a:solidFill>
              </a:rPr>
              <a:t>Песчаный </a:t>
            </a:r>
            <a:r>
              <a:rPr lang="ru-RU" dirty="0" err="1" smtClean="0">
                <a:solidFill>
                  <a:srgbClr val="FFFF00"/>
                </a:solidFill>
              </a:rPr>
              <a:t>удавчик</a:t>
            </a:r>
            <a:r>
              <a:rPr lang="ru-RU" dirty="0" smtClean="0">
                <a:solidFill>
                  <a:srgbClr val="FFFF00"/>
                </a:solidFill>
              </a:rPr>
              <a:t> как две капли воды похож на своих старших «братьев» </a:t>
            </a:r>
            <a:r>
              <a:rPr lang="ru-RU" dirty="0" smtClean="0"/>
              <a:t>- настоящих удавов, только размер его куда скромнее — от 40 до 80 сантиметров. Впрочем, душить он умеет так же искусно. Эта змея любит прятаться в песке, используя его как укрытие для охоты. Закопается </a:t>
            </a:r>
            <a:r>
              <a:rPr lang="ru-RU" dirty="0" err="1" smtClean="0"/>
              <a:t>удавчик</a:t>
            </a:r>
            <a:r>
              <a:rPr lang="ru-RU" dirty="0" smtClean="0"/>
              <a:t> по самые глаза, так что его не видно, и ждет, пока к нему приблизится потенциальная жертва. 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51829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Удавчики</a:t>
            </a:r>
            <a:r>
              <a:rPr lang="ru-RU" dirty="0" smtClean="0">
                <a:solidFill>
                  <a:srgbClr val="FFFF00"/>
                </a:solidFill>
              </a:rPr>
              <a:t> неядовитые</a:t>
            </a:r>
            <a:r>
              <a:rPr lang="ru-RU" dirty="0" smtClean="0"/>
              <a:t>, да и человека убить не могут, потому считаются прекрасными питомцами для террариума — вроде и удав в доме есть, но и опасности не представляет. Тем более что они быстро привыкают к людям и становятся ручными. </a:t>
            </a:r>
          </a:p>
          <a:p>
            <a:endParaRPr lang="ru-RU" dirty="0" smtClean="0"/>
          </a:p>
          <a:p>
            <a:r>
              <a:rPr lang="ru-RU" dirty="0" smtClean="0"/>
              <a:t>Правда, дикие </a:t>
            </a:r>
            <a:r>
              <a:rPr lang="ru-RU" dirty="0" err="1" smtClean="0"/>
              <a:t>удавчики</a:t>
            </a:r>
            <a:r>
              <a:rPr lang="ru-RU" dirty="0" smtClean="0"/>
              <a:t> далеко не так спокойно относятся к контактам с человеком — пойманная змея начинает вертеться и извиваться в руках, отчего неопытный ловец пугается и роняет ее. Но этот страх безоснователен — </a:t>
            </a:r>
            <a:r>
              <a:rPr lang="ru-RU" dirty="0" err="1" smtClean="0"/>
              <a:t>удавчики</a:t>
            </a:r>
            <a:r>
              <a:rPr lang="ru-RU" dirty="0" smtClean="0"/>
              <a:t> даже не пытаются укусить.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982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Семейство узкоротых змей насчитывает около 40 видов и входит в </a:t>
            </a:r>
            <a:r>
              <a:rPr lang="ru-RU" dirty="0" err="1" smtClean="0"/>
              <a:t>инфраотряд</a:t>
            </a:r>
            <a:r>
              <a:rPr lang="ru-RU" dirty="0" smtClean="0"/>
              <a:t> слепых или червеобразных змей. К ним относится и </a:t>
            </a:r>
            <a:r>
              <a:rPr lang="ru-RU" dirty="0" smtClean="0">
                <a:solidFill>
                  <a:srgbClr val="FFFF00"/>
                </a:solidFill>
              </a:rPr>
              <a:t>самая маленькая змея планеты — барбадосская узкоротая змея</a:t>
            </a:r>
            <a:r>
              <a:rPr lang="ru-RU" dirty="0" smtClean="0"/>
              <a:t>, которая была найдена, как вы уже догадались, на острове Барбадос.</a:t>
            </a:r>
          </a:p>
          <a:p>
            <a:endParaRPr lang="ru-RU" dirty="0" smtClean="0"/>
          </a:p>
          <a:p>
            <a:r>
              <a:rPr lang="ru-RU" dirty="0" smtClean="0"/>
              <a:t>Ее обнаружил в 2008 году американский биолог Блэр </a:t>
            </a:r>
            <a:r>
              <a:rPr lang="ru-RU" dirty="0" err="1" smtClean="0"/>
              <a:t>Хэдж</a:t>
            </a:r>
            <a:r>
              <a:rPr lang="ru-RU" dirty="0" smtClean="0"/>
              <a:t>. Произошло это абсолютно случайно — ученый просто поднял камень и нашел под ним несколько маленьких змей, самая крупная из которых имела длину 104 миллиметра. </a:t>
            </a:r>
            <a:r>
              <a:rPr lang="ru-RU" dirty="0" smtClean="0">
                <a:solidFill>
                  <a:srgbClr val="FFFF00"/>
                </a:solidFill>
              </a:rPr>
              <a:t>Первооткрыватель назвал змеек по имени любимой жены Карлы </a:t>
            </a:r>
            <a:r>
              <a:rPr lang="ru-RU" dirty="0" smtClean="0"/>
              <a:t>— </a:t>
            </a:r>
            <a:r>
              <a:rPr lang="ru-RU" dirty="0" err="1" smtClean="0"/>
              <a:t>Leptotyphlops</a:t>
            </a:r>
            <a:r>
              <a:rPr lang="ru-RU" dirty="0" smtClean="0"/>
              <a:t> </a:t>
            </a:r>
            <a:r>
              <a:rPr lang="ru-RU" dirty="0" err="1" smtClean="0"/>
              <a:t>carlae</a:t>
            </a:r>
            <a:r>
              <a:rPr lang="ru-RU" dirty="0" smtClean="0"/>
              <a:t>. Любая другая женщина обиделась бы за такое сравнение, но только не она — ведь Карла тоже была в этой экспедиции как специалист, изучающий змей.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Обыкновенная </a:t>
            </a:r>
            <a:r>
              <a:rPr lang="ru-RU" sz="3200" b="1" dirty="0" err="1" smtClean="0"/>
              <a:t>ремневидная</a:t>
            </a:r>
            <a:r>
              <a:rPr lang="ru-RU" sz="3200" b="1" dirty="0" smtClean="0"/>
              <a:t> змея - 2 м</a:t>
            </a:r>
            <a:endParaRPr lang="ru-RU" sz="3200" b="1" dirty="0"/>
          </a:p>
        </p:txBody>
      </p:sp>
      <p:pic>
        <p:nvPicPr>
          <p:cNvPr id="4" name="Содержимое 3" descr="26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72509"/>
            <a:ext cx="7776864" cy="5158654"/>
          </a:xfr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3580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Несмотря на внушительную длину — </a:t>
            </a:r>
            <a:r>
              <a:rPr lang="ru-RU" dirty="0" err="1" smtClean="0">
                <a:solidFill>
                  <a:srgbClr val="FFFF00"/>
                </a:solidFill>
              </a:rPr>
              <a:t>ремневидная</a:t>
            </a:r>
            <a:r>
              <a:rPr lang="ru-RU" dirty="0" smtClean="0">
                <a:solidFill>
                  <a:srgbClr val="FFFF00"/>
                </a:solidFill>
              </a:rPr>
              <a:t> змея может вырастать до 2 метров</a:t>
            </a:r>
            <a:r>
              <a:rPr lang="ru-RU" dirty="0" smtClean="0"/>
              <a:t>, — ей все же нашлось место среди самых маленьких змей. Ведь свернутая кольцами рептилия займет не больше места, чем, к примеру, </a:t>
            </a:r>
            <a:r>
              <a:rPr lang="ru-RU" dirty="0" err="1" smtClean="0"/>
              <a:t>аризонский</a:t>
            </a:r>
            <a:r>
              <a:rPr lang="ru-RU" dirty="0" smtClean="0"/>
              <a:t> аспид, о котором шла речь выше. Все дело в том, что она — </a:t>
            </a:r>
            <a:r>
              <a:rPr lang="ru-RU" dirty="0" smtClean="0">
                <a:solidFill>
                  <a:srgbClr val="FFFF00"/>
                </a:solidFill>
              </a:rPr>
              <a:t>самая тонкая змея в плане соотношения длины и объема «талии».</a:t>
            </a:r>
            <a:r>
              <a:rPr lang="ru-RU" dirty="0" smtClean="0"/>
              <a:t> Диаметр туловища змеи не превышает 1,5-2 сантиметра. Выглядит она, как двухметровый шнурок для ботинок. Сходство нарушает лишь довольно широкая круглая голова с большими выпученными в стороны глазами.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3580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Живут эти чудеса природы в Южной и Центральной Америке. </a:t>
            </a:r>
            <a:r>
              <a:rPr lang="ru-RU" dirty="0" err="1" smtClean="0"/>
              <a:t>Ремневидные</a:t>
            </a:r>
            <a:r>
              <a:rPr lang="ru-RU" dirty="0" smtClean="0"/>
              <a:t> змеи — жительницы вершин, они предпочитают ветви деревьев земле, куда спускаются крайне неохотно. И неудивительно — такая стройная барышня вряд ли сможет защититься от наземных хищников. Питаются эти змеи слизнями и улитками, выковыривая последних зубами из раковин. Такой рацион сказался на строении челюсти — в отличие от большинства змей, их челюсти не размыкаются, чтобы вместить как можно большую добычу. Им это ни к чему.</a:t>
            </a:r>
          </a:p>
          <a:p>
            <a:endParaRPr lang="ru-RU" dirty="0" smtClean="0"/>
          </a:p>
          <a:p>
            <a:r>
              <a:rPr lang="ru-RU" dirty="0" err="1" smtClean="0"/>
              <a:t>Ремневидные</a:t>
            </a:r>
            <a:r>
              <a:rPr lang="ru-RU" dirty="0" smtClean="0"/>
              <a:t> змеи входят в семейство </a:t>
            </a:r>
            <a:r>
              <a:rPr lang="ru-RU" dirty="0" err="1" smtClean="0"/>
              <a:t>ужеобразных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FFFF00"/>
                </a:solidFill>
              </a:rPr>
              <a:t>абсолютно безвредны для человека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9178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Миниатюрных змей на Земле куда больше, чем мы рассказали в этой презентации. Далеко не все змеи мира хорошо изучены. Если ученые не всегда могут досконально исследовать популяции крупных рептилий, живущих в глубинах джунглей, то, что уж говорить о малышах, которые проводят свою жизнь под камнями? Возможно, открытие самых маленьких змеек планеты все еще впереди.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5182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Узкоротые змеи получили такое название благодаря строению рта — всю работу берет на себя нижняя подвижная челюсть, которой достались все зубы. На верхней челюсти зубов нет вообще. Питаются эти змеи термитами и муравьями. Считается, что для змеи-хищника размер в 10 сантиметров — это нижний предел, поскольку при меньшей длине для них просто не нашлось бы добычи.</a:t>
            </a:r>
          </a:p>
          <a:p>
            <a:endParaRPr lang="ru-RU" dirty="0" smtClean="0"/>
          </a:p>
          <a:p>
            <a:r>
              <a:rPr lang="ru-RU" dirty="0" smtClean="0"/>
              <a:t>Водятся узкоротые змеи в теплых районах земного шара — в Африке, на юге Северной Америки, в Карибском бассейне, на юге Азии.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432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Браминский слепун - </a:t>
            </a:r>
            <a:r>
              <a:rPr lang="en-US" b="1" dirty="0" smtClean="0"/>
              <a:t>10-15 </a:t>
            </a:r>
            <a:r>
              <a:rPr lang="ru-RU" b="1" dirty="0" smtClean="0"/>
              <a:t>см</a:t>
            </a:r>
            <a:endParaRPr lang="ru-RU" b="1" dirty="0"/>
          </a:p>
        </p:txBody>
      </p:sp>
      <p:pic>
        <p:nvPicPr>
          <p:cNvPr id="4" name="Содержимое 3" descr="26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7429500" cy="4928235"/>
          </a:xfr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9584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 этой маленькой змеи довольно красивая коричнево-черная глянцевая окраска — будто бы течет струйка нефти. Средняя длина — от 10 до 15 сантиметров. </a:t>
            </a:r>
            <a:r>
              <a:rPr lang="ru-RU" dirty="0" smtClean="0">
                <a:solidFill>
                  <a:srgbClr val="FFFF00"/>
                </a:solidFill>
              </a:rPr>
              <a:t>Хвост у слепунов очень короткий </a:t>
            </a:r>
            <a:r>
              <a:rPr lang="ru-RU" dirty="0" smtClean="0"/>
              <a:t>— его можно уместить в теле до 50 раз. По сути, это маленький тупой шип, который и хвостом-то назвать сложно.</a:t>
            </a:r>
          </a:p>
          <a:p>
            <a:endParaRPr lang="ru-RU" dirty="0" smtClean="0"/>
          </a:p>
          <a:p>
            <a:r>
              <a:rPr lang="ru-RU" dirty="0" smtClean="0"/>
              <a:t>Браминский слепун относится к семейству слепунов или </a:t>
            </a:r>
            <a:r>
              <a:rPr lang="ru-RU" dirty="0" err="1" smtClean="0"/>
              <a:t>слепозмеек</a:t>
            </a:r>
            <a:r>
              <a:rPr lang="ru-RU" dirty="0" smtClean="0"/>
              <a:t> и является одним из видов червеобразных змей. Еще его </a:t>
            </a:r>
            <a:r>
              <a:rPr lang="ru-RU" dirty="0" smtClean="0">
                <a:solidFill>
                  <a:srgbClr val="FFFF00"/>
                </a:solidFill>
              </a:rPr>
              <a:t>называют </a:t>
            </a:r>
            <a:r>
              <a:rPr lang="ru-RU" dirty="0" err="1" smtClean="0">
                <a:solidFill>
                  <a:srgbClr val="FFFF00"/>
                </a:solidFill>
              </a:rPr>
              <a:t>горшковой</a:t>
            </a:r>
            <a:r>
              <a:rPr lang="ru-RU" dirty="0" smtClean="0">
                <a:solidFill>
                  <a:srgbClr val="FFFF00"/>
                </a:solidFill>
              </a:rPr>
              <a:t> змеей</a:t>
            </a:r>
            <a:r>
              <a:rPr lang="ru-RU" dirty="0" smtClean="0"/>
              <a:t>, поскольку этот миниатюрный змей прекрасно себя чувствует в горшках для цветов, заполненных землей — его можно таким образом содержать в неволе.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3580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Браминский слепун, как и его родичи, </a:t>
            </a:r>
            <a:r>
              <a:rPr lang="ru-RU" dirty="0" smtClean="0">
                <a:solidFill>
                  <a:srgbClr val="FFFF00"/>
                </a:solidFill>
              </a:rPr>
              <a:t>похож строением на дождевого червя</a:t>
            </a:r>
            <a:r>
              <a:rPr lang="ru-RU" dirty="0" smtClean="0"/>
              <a:t>, предпочитает жить в земле и под различными наземными предметами (камнями, листьями). Питается насекомыми и червями. Слепунами его семейство называют потому, что у его представителей хорошо защищены глаза — они спрятаны под прозрачными щитками и выглядят как две проступающие сквозь кожу точки.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Карликовая африканская гадюка - 25 см</a:t>
            </a:r>
            <a:endParaRPr lang="ru-RU" sz="3200" b="1" dirty="0"/>
          </a:p>
        </p:txBody>
      </p:sp>
      <p:pic>
        <p:nvPicPr>
          <p:cNvPr id="6" name="Содержимое 5" descr="15215662124_0fb22a6e7f_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7620000" cy="4352925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2383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Это </a:t>
            </a:r>
            <a:r>
              <a:rPr lang="ru-RU" dirty="0" smtClean="0">
                <a:solidFill>
                  <a:srgbClr val="FFFF00"/>
                </a:solidFill>
              </a:rPr>
              <a:t>самый маленький вид среди рода африканских гадюк </a:t>
            </a:r>
            <a:r>
              <a:rPr lang="ru-RU" dirty="0" smtClean="0"/>
              <a:t>— ее длина не превышает 25-30 сантиметров. Живет в пустынях Африки, где охотится на мелких ящериц, парализуя их своим ядом. Она эффективно передвигается по песку, ползя как бы вбок, и при этом совершает широкие извивающиеся движения. Карликовая гадюка с помощью такого нестандартного способа передвижения увеличивает площадь соприкосновения тела с песком, что помогает ей не увязать. Этому способствует и строение гадюки — ее туловище довольно широкое и плоское.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68</TotalTime>
  <Words>2002</Words>
  <Application>Microsoft Office PowerPoint</Application>
  <PresentationFormat>Экран (4:3)</PresentationFormat>
  <Paragraphs>63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Литейная</vt:lpstr>
      <vt:lpstr>10 самых маленьких змей планеты</vt:lpstr>
      <vt:lpstr>Барбадосская узкоротая змея - 10 см</vt:lpstr>
      <vt:lpstr>Слайд 3</vt:lpstr>
      <vt:lpstr>Слайд 4</vt:lpstr>
      <vt:lpstr>Браминский слепун - 10-15 см</vt:lpstr>
      <vt:lpstr>Слайд 6</vt:lpstr>
      <vt:lpstr>Слайд 7</vt:lpstr>
      <vt:lpstr>Карликовая африканская гадюка - 25 см</vt:lpstr>
      <vt:lpstr>Слайд 9</vt:lpstr>
      <vt:lpstr>Слайд 10</vt:lpstr>
      <vt:lpstr>Каламария Линнея - 33 см</vt:lpstr>
      <vt:lpstr>Слайд 12</vt:lpstr>
      <vt:lpstr>Слайд 13</vt:lpstr>
      <vt:lpstr>Обыкновенная слепозмейка – 30-38 см</vt:lpstr>
      <vt:lpstr>Слайд 15</vt:lpstr>
      <vt:lpstr>Слайд 16</vt:lpstr>
      <vt:lpstr>Аризонский аспид - 40 см</vt:lpstr>
      <vt:lpstr>Слайд 18</vt:lpstr>
      <vt:lpstr>Слайд 19</vt:lpstr>
      <vt:lpstr>Поперечнополосатый волкозуб - 45 см</vt:lpstr>
      <vt:lpstr>Слайд 21</vt:lpstr>
      <vt:lpstr>Японский уж - 50 см</vt:lpstr>
      <vt:lpstr>Слайд 23</vt:lpstr>
      <vt:lpstr>Медянка обыкновенная - 70 см</vt:lpstr>
      <vt:lpstr>Слайд 25</vt:lpstr>
      <vt:lpstr>Слайд 26</vt:lpstr>
      <vt:lpstr>Песчаный удавчик - 40-80 см</vt:lpstr>
      <vt:lpstr>Слайд 28</vt:lpstr>
      <vt:lpstr>Слайд 29</vt:lpstr>
      <vt:lpstr>Обыкновенная ремневидная змея - 2 м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самых маленьких змей планеты</dc:title>
  <dc:subject>Малютки среди змей</dc:subject>
  <dc:creator>www.zooclub.ru</dc:creator>
  <cp:keywords>животные, рептилии, пресмыкающиеся, змеи</cp:keywords>
  <dc:description>Данная презентация может быть использована в личных целях, но не может быть опубликована в интернете на других сайтах. Текст презентации опубликован по адресу 
http://www.zooclub.ru/samye/malenkie-zmei-v-mire.shtml и охраняется Законом об Авторском праве!</dc:description>
  <cp:lastModifiedBy>user1</cp:lastModifiedBy>
  <cp:revision>11</cp:revision>
  <dcterms:created xsi:type="dcterms:W3CDTF">2016-06-13T22:47:48Z</dcterms:created>
  <dcterms:modified xsi:type="dcterms:W3CDTF">2018-02-16T04:16:56Z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