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7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11" r:id="rId54"/>
    <p:sldId id="312" r:id="rId55"/>
    <p:sldId id="308" r:id="rId56"/>
    <p:sldId id="309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DBD6E-6486-4376-BA8A-A9BE4A9DA98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400E6-A31C-46F1-9706-6623FF02C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http://zooclub.ru/fakty/o_krysah.shtml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400E6-A31C-46F1-9706-6623FF02C44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5393E-76D2-4F2A-94B5-F0A6112AE3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47686-D20D-4B26-B885-672307806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5393E-76D2-4F2A-94B5-F0A6112AE3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47686-D20D-4B26-B885-672307806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5393E-76D2-4F2A-94B5-F0A6112AE3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47686-D20D-4B26-B885-672307806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5393E-76D2-4F2A-94B5-F0A6112AE3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47686-D20D-4B26-B885-672307806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5393E-76D2-4F2A-94B5-F0A6112AE3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47686-D20D-4B26-B885-672307806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5393E-76D2-4F2A-94B5-F0A6112AE3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47686-D20D-4B26-B885-672307806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5393E-76D2-4F2A-94B5-F0A6112AE3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47686-D20D-4B26-B885-672307806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5393E-76D2-4F2A-94B5-F0A6112AE3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47686-D20D-4B26-B885-672307806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5393E-76D2-4F2A-94B5-F0A6112AE3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47686-D20D-4B26-B885-672307806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5393E-76D2-4F2A-94B5-F0A6112AE3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47686-D20D-4B26-B885-672307806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5393E-76D2-4F2A-94B5-F0A6112AE3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47686-D20D-4B26-B885-6723078068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75393E-76D2-4F2A-94B5-F0A6112AE31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8E47686-D20D-4B26-B885-672307806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55 ИНТЕРЕСНЫХ ФАКТОВ О КРЫСАХ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Большинство крыс ведет наземный или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полудревесный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 жизни. Живут крысы как одиночно, так и образовывая семейные или территориальные группы.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0"/>
            <a:ext cx="159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www.zooclub.ru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1975355" cy="2088232"/>
          </a:xfrm>
          <a:prstGeom prst="rect">
            <a:avLst/>
          </a:prstGeom>
        </p:spPr>
      </p:pic>
      <p:pic>
        <p:nvPicPr>
          <p:cNvPr id="6" name="Рисунок 5" descr="5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4434" flipH="1">
            <a:off x="5430256" y="4801430"/>
            <a:ext cx="3582724" cy="14866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826052" cy="52173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826052" cy="52173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7704856" cy="51365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970068" cy="53133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898060" cy="52653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826052" cy="5217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934064" cy="52893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920880" cy="528058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970068" cy="53133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934064" cy="5289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8078080" cy="538538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826052" cy="5217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7754044" cy="51693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970068" cy="53133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898060" cy="526537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_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186092" cy="545739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707730" cy="583218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920880" cy="528058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_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848872" cy="523258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_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7704856" cy="513657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898060" cy="52653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8042076" cy="536138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826052" cy="521736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848872" cy="523258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776864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_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784976" cy="518998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898060" cy="526537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_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80010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898060" cy="526537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7776864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754044" cy="516936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7682036" cy="51213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8006072" cy="533738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754044" cy="516936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898060" cy="526537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_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754044" cy="516936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898060" cy="526537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_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776864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898060" cy="526537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898060" cy="526537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754044" cy="516936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_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754044" cy="516936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7826052" cy="52173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7898060" cy="526537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_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826052" cy="521736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726152" cy="515076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_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970068" cy="531337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7429500" cy="562165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826052" cy="521736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790048" cy="519336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826052" cy="52173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862056" cy="52413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970068" cy="53133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7718040" cy="5145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21498"/>
            <a:ext cx="7848872" cy="523258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</TotalTime>
  <Words>32</Words>
  <Application>Microsoft Office PowerPoint</Application>
  <PresentationFormat>Экран (4:3)</PresentationFormat>
  <Paragraphs>5</Paragraphs>
  <Slides>56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Аспект</vt:lpstr>
      <vt:lpstr>55 ИНТЕРЕСНЫХ ФАКТОВ О КРЫСАХ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 ИНТЕРЕСНЫХ ФАКТОВ О КРЫСАХ</dc:title>
  <dc:creator>www.zooclub.ru</dc:creator>
  <cp:keywords>животные, грызуны, крысы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7</cp:revision>
  <dcterms:created xsi:type="dcterms:W3CDTF">2015-07-23T02:45:21Z</dcterms:created>
  <dcterms:modified xsi:type="dcterms:W3CDTF">2015-09-02T09:53:13Z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