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</p:sldMasterIdLst>
  <p:notesMasterIdLst>
    <p:notesMasterId r:id="rId3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87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33" autoAdjust="0"/>
  </p:normalViewPr>
  <p:slideViewPr>
    <p:cSldViewPr>
      <p:cViewPr varScale="1">
        <p:scale>
          <a:sx n="57" d="100"/>
          <a:sy n="57" d="100"/>
        </p:scale>
        <p:origin x="-152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1DB85-74AA-4DB9-BD20-A9B171D2753A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B7F17-8854-4296-9AB9-B080EF416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http://zooclub.ru/fakty/o_loshadyah.shtml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B7F17-8854-4296-9AB9-B080EF41689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да3"/>
          <p:cNvSpPr/>
          <p:nvPr/>
        </p:nvSpPr>
        <p:spPr>
          <a:xfrm>
            <a:off x="1914" y="5243130"/>
            <a:ext cx="9141714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ебо"/>
          <p:cNvSpPr/>
          <p:nvPr/>
        </p:nvSpPr>
        <p:spPr>
          <a:xfrm>
            <a:off x="1914" y="0"/>
            <a:ext cx="9141714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Вода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4" r="9901"/>
          <a:stretch/>
        </p:blipFill>
        <p:spPr>
          <a:xfrm>
            <a:off x="-1069" y="5497898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Вода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18" r="6356"/>
          <a:stretch/>
        </p:blipFill>
        <p:spPr>
          <a:xfrm flipH="1">
            <a:off x="-1069" y="5221111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-1069" y="5961106"/>
            <a:ext cx="9141714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404" y="1309047"/>
            <a:ext cx="7202092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9404" y="4038600"/>
            <a:ext cx="72009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42361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17F07-CE2E-44CB-8ECA-661933D5D699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ABA1-83F0-40DD-B0CF-ED09D4003E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6256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17F07-CE2E-44CB-8ECA-661933D5D699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ABA1-83F0-40DD-B0CF-ED09D4003E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8651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2057400"/>
            <a:ext cx="6705600" cy="14478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09800" y="3581400"/>
            <a:ext cx="6400800" cy="1752600"/>
          </a:xfrm>
        </p:spPr>
        <p:txBody>
          <a:bodyPr/>
          <a:lstStyle>
            <a:lvl1pPr marL="0" indent="0">
              <a:spcBef>
                <a:spcPct val="20000"/>
              </a:spcBef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88D21-D443-47CF-AA4F-C6271DA77C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7773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FF0622-75E4-48B8-A617-5428CA5926CE}" type="datetimeFigureOut">
              <a:rPr lang="ru-RU" smtClean="0"/>
              <a:pPr/>
              <a:t>02.09.2015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094790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2057400"/>
            <a:ext cx="30861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2057400"/>
            <a:ext cx="30861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91486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47759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83165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00418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45050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17F07-CE2E-44CB-8ECA-661933D5D699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ABA1-83F0-40DD-B0CF-ED09D4003E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5082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21001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5125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066800"/>
            <a:ext cx="165735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1066800"/>
            <a:ext cx="481965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03632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17F07-CE2E-44CB-8ECA-661933D5D699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ABA1-83F0-40DD-B0CF-ED09D4003E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17F07-CE2E-44CB-8ECA-661933D5D699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ABA1-83F0-40DD-B0CF-ED09D4003E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17F07-CE2E-44CB-8ECA-661933D5D699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ABA1-83F0-40DD-B0CF-ED09D4003E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17F07-CE2E-44CB-8ECA-661933D5D699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ABA1-83F0-40DD-B0CF-ED09D4003E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17F07-CE2E-44CB-8ECA-661933D5D699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ABA1-83F0-40DD-B0CF-ED09D4003E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17F07-CE2E-44CB-8ECA-661933D5D699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ABA1-83F0-40DD-B0CF-ED09D4003E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1309047"/>
            <a:ext cx="7200939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4038600"/>
            <a:ext cx="72009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17F07-CE2E-44CB-8ECA-661933D5D699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ABA1-83F0-40DD-B0CF-ED09D4003E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3559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17F07-CE2E-44CB-8ECA-661933D5D699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ABA1-83F0-40DD-B0CF-ED09D4003E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17F07-CE2E-44CB-8ECA-661933D5D699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86ABA1-83F0-40DD-B0CF-ED09D4003E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17F07-CE2E-44CB-8ECA-661933D5D699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ABA1-83F0-40DD-B0CF-ED09D4003E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17F07-CE2E-44CB-8ECA-661933D5D699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ABA1-83F0-40DD-B0CF-ED09D4003E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17F07-CE2E-44CB-8ECA-661933D5D699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ABA1-83F0-40DD-B0CF-ED09D4003E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9378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17F07-CE2E-44CB-8ECA-661933D5D699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ABA1-83F0-40DD-B0CF-ED09D4003E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72378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17F07-CE2E-44CB-8ECA-661933D5D699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ABA1-83F0-40DD-B0CF-ED09D4003E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1886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17F07-CE2E-44CB-8ECA-661933D5D699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ABA1-83F0-40DD-B0CF-ED09D4003E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2262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310" y="685800"/>
            <a:ext cx="51435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17F07-CE2E-44CB-8ECA-661933D5D699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ABA1-83F0-40DD-B0CF-ED09D4003E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3897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0310" y="685800"/>
            <a:ext cx="51435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17F07-CE2E-44CB-8ECA-661933D5D699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ABA1-83F0-40DD-B0CF-ED09D4003E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6615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8" name="Вода3"/>
          <p:cNvSpPr/>
          <p:nvPr/>
        </p:nvSpPr>
        <p:spPr>
          <a:xfrm>
            <a:off x="1914" y="6064102"/>
            <a:ext cx="9141714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Вода2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4" r="9901"/>
          <a:stretch/>
        </p:blipFill>
        <p:spPr>
          <a:xfrm>
            <a:off x="-1069" y="6256182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Вода1"/>
          <p:cNvPicPr>
            <a:picLocks noChangeAspect="1"/>
          </p:cNvPicPr>
          <p:nvPr/>
        </p:nvPicPr>
        <p:blipFill rotWithShape="1">
          <a:blip r:embed="rId1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18" r="6356"/>
          <a:stretch/>
        </p:blipFill>
        <p:spPr>
          <a:xfrm flipH="1">
            <a:off x="-1069" y="5979395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1" y="265176"/>
            <a:ext cx="713231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713232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2BA17F07-CE2E-44CB-8ECA-661933D5D699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7286ABA1-83F0-40DD-B0CF-ED09D4003E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066800"/>
            <a:ext cx="6629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2057400"/>
            <a:ext cx="6324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828800" y="62484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86200" y="6248400"/>
            <a:ext cx="3048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Garamond" pitchFamily="18" charset="0"/>
        <a:buChar char="−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Garamond" pitchFamily="18" charset="0"/>
        <a:buChar char="−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BA17F07-CE2E-44CB-8ECA-661933D5D699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86ABA1-83F0-40DD-B0CF-ED09D4003EB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28 НАУЧНЫХ ФАКТОВ О ЛОШАДЯХ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Домашняя лошадь широко используется человеком. Долгое время лошади были в числе экономически наиболее важных для человека домашних животных, однако их важность упала в связи с развитием механизации.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2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93096"/>
            <a:ext cx="2587648" cy="24208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188640"/>
            <a:ext cx="14427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www.zooclub.ru</a:t>
            </a:r>
            <a:endParaRPr lang="ru-RU" sz="1400" dirty="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9_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052736"/>
            <a:ext cx="8258100" cy="55054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9_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013520"/>
            <a:ext cx="8352928" cy="556861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9_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052736"/>
            <a:ext cx="8258100" cy="55054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9_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052736"/>
            <a:ext cx="8280920" cy="552061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9_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052736"/>
            <a:ext cx="8186092" cy="545739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9_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052736"/>
            <a:ext cx="8208912" cy="547260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9_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052736"/>
            <a:ext cx="8330108" cy="555340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9_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980728"/>
            <a:ext cx="8402116" cy="560141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9_1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052736"/>
            <a:ext cx="7255063" cy="548966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9_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052736"/>
            <a:ext cx="8402116" cy="560141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9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052736"/>
            <a:ext cx="8280920" cy="552061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9_1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124744"/>
            <a:ext cx="8114084" cy="540938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9_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052736"/>
            <a:ext cx="8330108" cy="555340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9_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052736"/>
            <a:ext cx="8208912" cy="547260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9_1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052736"/>
            <a:ext cx="8258100" cy="55054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9_1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052736"/>
            <a:ext cx="8258100" cy="55054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9_1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052736"/>
            <a:ext cx="8042076" cy="536138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9_1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124744"/>
            <a:ext cx="8258100" cy="55054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9_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124744"/>
            <a:ext cx="8208912" cy="547260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9_1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052736"/>
            <a:ext cx="8330108" cy="555340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9_1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052736"/>
            <a:ext cx="8258100" cy="55054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9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052736"/>
            <a:ext cx="8366112" cy="557740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9_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980728"/>
            <a:ext cx="8402116" cy="560141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9_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980728"/>
            <a:ext cx="8330108" cy="555340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9_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980728"/>
            <a:ext cx="8330108" cy="555340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9_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980728"/>
            <a:ext cx="8222096" cy="548139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9_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980728"/>
            <a:ext cx="8258100" cy="55054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9_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052736"/>
            <a:ext cx="8294104" cy="552940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Тема7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s_pptprojoverview_tp01018456">
  <a:themeElements>
    <a:clrScheme name="ms_pptprojoverview_tp01018456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ms_pptprojoverview_tp01018456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s_pptprojoverview_tp01018456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rojoverview_tp01018456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rojoverview_tp01018456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Тема7</Template>
  <TotalTime>143</TotalTime>
  <Words>40</Words>
  <Application>Microsoft Office PowerPoint</Application>
  <PresentationFormat>Экран (4:3)</PresentationFormat>
  <Paragraphs>5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29</vt:i4>
      </vt:variant>
    </vt:vector>
  </HeadingPairs>
  <TitlesOfParts>
    <vt:vector size="32" baseType="lpstr">
      <vt:lpstr>Тема7</vt:lpstr>
      <vt:lpstr>ms_pptprojoverview_tp01018456</vt:lpstr>
      <vt:lpstr>Поток</vt:lpstr>
      <vt:lpstr>28 НАУЧНЫХ ФАКТОВ О ЛОШАДЯХ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30 НАУЧНЫХ ФАКТОВ О ЛОШАДЯХ</dc:title>
  <dc:creator>www.zooclub.ru</dc:creator>
  <cp:keywords>животные, лошади</cp:keywords>
  <dc:description>Данная презентация может быть использована в личных целях, но не может быть опубликована в интернете на других сайтах.</dc:description>
  <cp:lastModifiedBy>user1</cp:lastModifiedBy>
  <cp:revision>9</cp:revision>
  <dcterms:created xsi:type="dcterms:W3CDTF">2015-07-23T03:39:39Z</dcterms:created>
  <dcterms:modified xsi:type="dcterms:W3CDTF">2015-09-02T09:35:13Z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