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0" autoAdjust="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AB812-7821-4CB5-970B-629D9AD4AD2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ED9CC-C115-435C-8ABC-6B9763107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zooclub.ru/samye/drevnie_zhivotnye.shtml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9CC-C115-435C-8ABC-6B9763107D0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http://zooclub.ru/samye/drevnie_zhivotnye.shtml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9CC-C115-435C-8ABC-6B9763107D0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http://zooclub.ru/samye/drevnie_zhivotnye.shtml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9CC-C115-435C-8ABC-6B9763107D0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http://zooclub.ru/samye/drevnie_zhivotnye.shtml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9CC-C115-435C-8ABC-6B9763107D0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http://zooclub.ru/samye/drevnie_zhivotnye.shtml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9CC-C115-435C-8ABC-6B9763107D0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http://zooclub.ru/samye/drevnie_zhivotnye.shtml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9CC-C115-435C-8ABC-6B9763107D0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http://zooclub.ru/samye/drevnie_zhivotnye.shtml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9CC-C115-435C-8ABC-6B9763107D0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http://zooclub.ru/samye/drevnie_zhivotnye.shtml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9CC-C115-435C-8ABC-6B9763107D0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http://zooclub.ru/samye/drevnie_zhivotnye.shtml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9CC-C115-435C-8ABC-6B9763107D0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http://zooclub.ru/samye/drevnie_zhivotnye.shtml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9CC-C115-435C-8ABC-6B9763107D0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http://zooclub.ru/samye/drevnie_zhivotnye.shtml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9CC-C115-435C-8ABC-6B9763107D0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http://zooclub.ru/samye/drevnie_zhivotnye.shtml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9CC-C115-435C-8ABC-6B9763107D0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93B00AF-EA9A-43C0-9462-C8FA7D0EBE4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2E410A5-E7DB-4EB4-B685-5C8863D0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3B00AF-EA9A-43C0-9462-C8FA7D0EBE4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E410A5-E7DB-4EB4-B685-5C8863D0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93B00AF-EA9A-43C0-9462-C8FA7D0EBE4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2E410A5-E7DB-4EB4-B685-5C8863D0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3B00AF-EA9A-43C0-9462-C8FA7D0EBE4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E410A5-E7DB-4EB4-B685-5C8863D0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93B00AF-EA9A-43C0-9462-C8FA7D0EBE4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2E410A5-E7DB-4EB4-B685-5C8863D0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3B00AF-EA9A-43C0-9462-C8FA7D0EBE4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E410A5-E7DB-4EB4-B685-5C8863D0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3B00AF-EA9A-43C0-9462-C8FA7D0EBE4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E410A5-E7DB-4EB4-B685-5C8863D0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3B00AF-EA9A-43C0-9462-C8FA7D0EBE4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E410A5-E7DB-4EB4-B685-5C8863D0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93B00AF-EA9A-43C0-9462-C8FA7D0EBE4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E410A5-E7DB-4EB4-B685-5C8863D0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3B00AF-EA9A-43C0-9462-C8FA7D0EBE4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E410A5-E7DB-4EB4-B685-5C8863D0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3B00AF-EA9A-43C0-9462-C8FA7D0EBE4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E410A5-E7DB-4EB4-B685-5C8863D0D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93B00AF-EA9A-43C0-9462-C8FA7D0EBE4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2E410A5-E7DB-4EB4-B685-5C8863D0D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Самые древние животные планеты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Миллионы лет животные развивались, изменялись, приспосабливались к меняющейся среде обитания. Появлялись новые виды, другие же уходили в небытие. Но эволюция коснулась не всех живых существ. Некоторые животные сохранили свой внешний вид неизменным, даже спустя многие века.</a:t>
            </a:r>
          </a:p>
        </p:txBody>
      </p:sp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941168"/>
            <a:ext cx="3079229" cy="1539615"/>
          </a:xfrm>
          <a:prstGeom prst="rect">
            <a:avLst/>
          </a:prstGeom>
        </p:spPr>
      </p:pic>
      <p:pic>
        <p:nvPicPr>
          <p:cNvPr id="7" name="Рисунок 6" descr="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081650">
            <a:off x="-47394" y="708650"/>
            <a:ext cx="2808312" cy="1951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6309320"/>
            <a:ext cx="1753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www.zooclub.ru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r"/>
            <a:r>
              <a:rPr lang="ru-RU" dirty="0" smtClean="0"/>
              <a:t>гаттерия</a:t>
            </a:r>
            <a:endParaRPr lang="ru-RU" dirty="0"/>
          </a:p>
        </p:txBody>
      </p:sp>
      <p:pic>
        <p:nvPicPr>
          <p:cNvPr id="4" name="Содержимое 3" descr="69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7161017" cy="4320480"/>
          </a:xfrm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Гаттерия</a:t>
            </a:r>
            <a:r>
              <a:rPr lang="ru-RU" dirty="0" smtClean="0"/>
              <a:t> - рептилия средних размеров, длиной около 75 см. Внешне она напоминает большую игуану.  </a:t>
            </a:r>
            <a:r>
              <a:rPr lang="ru-RU" dirty="0" err="1" smtClean="0"/>
              <a:t>Таутары</a:t>
            </a:r>
            <a:r>
              <a:rPr lang="ru-RU" dirty="0" smtClean="0"/>
              <a:t> имеют небольшую численность и сохранились только на нескольких мелких островах Новой Зеландии. Тем не менее, гаттерию, внешний вид которой не изменялся уже </a:t>
            </a:r>
            <a:r>
              <a:rPr lang="ru-RU" b="1" dirty="0" smtClean="0"/>
              <a:t>более 220 миллионов лет</a:t>
            </a:r>
            <a:r>
              <a:rPr lang="ru-RU" dirty="0" smtClean="0"/>
              <a:t>, все еще можно увидеть в ночном лесу. Эта реликтовая рептилия, в отличие от всех остальных рептилий, сохранила теменной глаз, который помогает ей определять уровень освещенности. </a:t>
            </a:r>
          </a:p>
        </p:txBody>
      </p:sp>
      <p:pic>
        <p:nvPicPr>
          <p:cNvPr id="4" name="Рисунок 3" descr="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589240"/>
            <a:ext cx="2016224" cy="11070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r"/>
            <a:r>
              <a:rPr lang="ru-RU" dirty="0" smtClean="0"/>
              <a:t>щитни</a:t>
            </a:r>
            <a:endParaRPr lang="ru-RU" dirty="0"/>
          </a:p>
        </p:txBody>
      </p:sp>
      <p:pic>
        <p:nvPicPr>
          <p:cNvPr id="6" name="Содержимое 5" descr="315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6853386" cy="4317633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</a:rPr>
              <a:t>Щитни</a:t>
            </a:r>
            <a:r>
              <a:rPr lang="ru-RU" sz="2700" dirty="0" smtClean="0"/>
              <a:t>, несмотря на свою внушительную историю существования, остаются мало изученными животными. Они появились вместе с первыми динозаврами, то есть примерно </a:t>
            </a:r>
            <a:r>
              <a:rPr lang="ru-RU" sz="2700" b="1" dirty="0" smtClean="0"/>
              <a:t>210-230 </a:t>
            </a:r>
            <a:r>
              <a:rPr lang="ru-RU" sz="2700" b="1" dirty="0" err="1" smtClean="0"/>
              <a:t>млн</a:t>
            </a:r>
            <a:r>
              <a:rPr lang="ru-RU" sz="2700" b="1" dirty="0" smtClean="0"/>
              <a:t> лет назад</a:t>
            </a:r>
            <a:r>
              <a:rPr lang="ru-RU" sz="2700" dirty="0" smtClean="0"/>
              <a:t>. Современные виды щитней сохранили свою морфологию практически неизменной, в том числе. Щитни имеют маленькие размеры (3-10 см), прочный панцирь, закрывающий спину, и около 70 пар ног. </a:t>
            </a:r>
          </a:p>
        </p:txBody>
      </p:sp>
      <p:pic>
        <p:nvPicPr>
          <p:cNvPr id="4" name="Рисунок 3" descr="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589240"/>
            <a:ext cx="2016224" cy="11070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r"/>
            <a:r>
              <a:rPr lang="ru-RU" dirty="0" smtClean="0"/>
              <a:t>мечехвосты</a:t>
            </a:r>
            <a:endParaRPr lang="ru-RU" dirty="0"/>
          </a:p>
        </p:txBody>
      </p:sp>
      <p:pic>
        <p:nvPicPr>
          <p:cNvPr id="4" name="Содержимое 3" descr="69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7071506" cy="4714337"/>
          </a:xfrm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</a:rPr>
              <a:t>Мечехвосты</a:t>
            </a:r>
            <a:r>
              <a:rPr lang="ru-RU" sz="2700" dirty="0" smtClean="0"/>
              <a:t> бороздили морское дно примерно </a:t>
            </a:r>
            <a:r>
              <a:rPr lang="ru-RU" sz="2700" b="1" dirty="0" smtClean="0"/>
              <a:t>230 </a:t>
            </a:r>
            <a:r>
              <a:rPr lang="ru-RU" sz="2700" b="1" dirty="0" err="1" smtClean="0"/>
              <a:t>млн</a:t>
            </a:r>
            <a:r>
              <a:rPr lang="ru-RU" sz="2700" b="1" dirty="0" smtClean="0"/>
              <a:t> лет назад. </a:t>
            </a:r>
            <a:r>
              <a:rPr lang="ru-RU" sz="2700" dirty="0" smtClean="0"/>
              <a:t>Их можно встретить и сегодня почти по всей экваториальной и тропической зоне, а также в умеренном поясе. Мечехвосты, питающиеся кольчатыми червями, моллюсками и другими мелкими донными обитателями, имеют длину тела около 70-90 см, а также прочный хитиновый панцирь.</a:t>
            </a:r>
            <a:endParaRPr lang="ru-RU" sz="2700" dirty="0"/>
          </a:p>
        </p:txBody>
      </p:sp>
      <p:pic>
        <p:nvPicPr>
          <p:cNvPr id="4" name="Рисунок 3" descr="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589240"/>
            <a:ext cx="2016224" cy="11070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r"/>
            <a:r>
              <a:rPr lang="ru-RU" dirty="0" smtClean="0"/>
              <a:t>крокодилы</a:t>
            </a:r>
            <a:endParaRPr lang="ru-RU" dirty="0"/>
          </a:p>
        </p:txBody>
      </p:sp>
      <p:pic>
        <p:nvPicPr>
          <p:cNvPr id="4" name="Содержимое 3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6342" y="1412776"/>
            <a:ext cx="6702441" cy="5043587"/>
          </a:xfrm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>
            <a:normAutofit/>
          </a:bodyPr>
          <a:lstStyle/>
          <a:p>
            <a:r>
              <a:rPr lang="ru-RU" dirty="0" smtClean="0"/>
              <a:t>Предположительно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крокодилы</a:t>
            </a:r>
            <a:r>
              <a:rPr lang="ru-RU" dirty="0" smtClean="0"/>
              <a:t> появились около </a:t>
            </a:r>
            <a:r>
              <a:rPr lang="ru-RU" b="1" dirty="0" smtClean="0"/>
              <a:t>250 миллионов лет назад</a:t>
            </a:r>
            <a:r>
              <a:rPr lang="ru-RU" dirty="0" smtClean="0"/>
              <a:t>. Свое название, в переводе с греческого языка означающее «галечный червь», они получили благодаря своей бугристой твердой коже. Эти рептилии мало изменились со времен динозавров. Кстати, если говорить на «человеческом» языке, крокодилы – двоюродные братья динозавров. А из животных, существующих ныне, ближайшая их «родня», как не странно это звучит, - птицы.</a:t>
            </a:r>
          </a:p>
        </p:txBody>
      </p:sp>
      <p:pic>
        <p:nvPicPr>
          <p:cNvPr id="4" name="Рисунок 3" descr="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589240"/>
            <a:ext cx="2016224" cy="11070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r"/>
            <a:r>
              <a:rPr lang="ru-RU" dirty="0" smtClean="0"/>
              <a:t>латимерия</a:t>
            </a:r>
            <a:endParaRPr lang="ru-RU" dirty="0"/>
          </a:p>
        </p:txBody>
      </p:sp>
      <p:pic>
        <p:nvPicPr>
          <p:cNvPr id="6" name="Содержимое 5" descr="315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7141418" cy="3733941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58350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Латимерия</a:t>
            </a:r>
            <a:r>
              <a:rPr lang="ru-RU" dirty="0" smtClean="0"/>
              <a:t> – уникальное реликтовое животное. Считается, что она не меняла своего строения </a:t>
            </a:r>
            <a:r>
              <a:rPr lang="ru-RU" b="1" dirty="0" smtClean="0"/>
              <a:t>более 400 </a:t>
            </a:r>
            <a:r>
              <a:rPr lang="ru-RU" b="1" dirty="0" err="1" smtClean="0"/>
              <a:t>млн</a:t>
            </a:r>
            <a:r>
              <a:rPr lang="ru-RU" b="1" dirty="0" smtClean="0"/>
              <a:t> лет</a:t>
            </a:r>
            <a:r>
              <a:rPr lang="ru-RU" dirty="0" smtClean="0"/>
              <a:t>. На сегодняшний день латимерия, входящая в группу </a:t>
            </a:r>
            <a:r>
              <a:rPr lang="ru-RU" dirty="0" err="1" smtClean="0"/>
              <a:t>целакантов</a:t>
            </a:r>
            <a:r>
              <a:rPr lang="ru-RU" dirty="0" smtClean="0"/>
              <a:t>, обладает неповторимым строением черепа, точнее мозговой коробки, которая состоит из двух половинок и соединена специальным суставом. Необычно для современных видов животных и расположение органов у латимерии, также имеются другие особенности, делающие ее уникальным реликтовым животным. </a:t>
            </a:r>
          </a:p>
        </p:txBody>
      </p:sp>
      <p:pic>
        <p:nvPicPr>
          <p:cNvPr id="4" name="Рисунок 3" descr="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589240"/>
            <a:ext cx="2016224" cy="11070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r"/>
            <a:r>
              <a:rPr lang="ru-RU" dirty="0" smtClean="0"/>
              <a:t>МУРАВЬИ</a:t>
            </a:r>
            <a:endParaRPr lang="ru-RU" dirty="0"/>
          </a:p>
        </p:txBody>
      </p:sp>
      <p:pic>
        <p:nvPicPr>
          <p:cNvPr id="4" name="Содержимое 3" descr="69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3609" y="1556792"/>
            <a:ext cx="6854607" cy="4752528"/>
          </a:xfrm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r"/>
            <a:r>
              <a:rPr lang="ru-RU" dirty="0" err="1" smtClean="0"/>
              <a:t>неопилина</a:t>
            </a:r>
            <a:endParaRPr lang="ru-RU" dirty="0"/>
          </a:p>
        </p:txBody>
      </p:sp>
      <p:pic>
        <p:nvPicPr>
          <p:cNvPr id="4" name="Содержимое 3" descr="69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5" y="1628800"/>
            <a:ext cx="6793454" cy="4608227"/>
          </a:xfrm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/>
          </a:bodyPr>
          <a:lstStyle/>
          <a:p>
            <a:r>
              <a:rPr lang="ru-RU" dirty="0" smtClean="0"/>
              <a:t>Одним из первых головоногих моллюсков нашей планеты была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неопилина</a:t>
            </a:r>
            <a:r>
              <a:rPr lang="ru-RU" dirty="0" smtClean="0"/>
              <a:t>, существующая и сегодня. Предположительно этот моллюск появился, как минимум, </a:t>
            </a:r>
            <a:r>
              <a:rPr lang="ru-RU" b="1" dirty="0" smtClean="0"/>
              <a:t>350-400 </a:t>
            </a:r>
            <a:r>
              <a:rPr lang="ru-RU" b="1" dirty="0" err="1" smtClean="0"/>
              <a:t>млн</a:t>
            </a:r>
            <a:r>
              <a:rPr lang="ru-RU" b="1" dirty="0" smtClean="0"/>
              <a:t> лет назад</a:t>
            </a:r>
            <a:r>
              <a:rPr lang="ru-RU" dirty="0" smtClean="0"/>
              <a:t>. Свидетельства о том, что </a:t>
            </a:r>
            <a:r>
              <a:rPr lang="ru-RU" dirty="0" err="1" smtClean="0"/>
              <a:t>неопилины</a:t>
            </a:r>
            <a:r>
              <a:rPr lang="ru-RU" dirty="0" smtClean="0"/>
              <a:t> не вымерли, появились у специалистов в середине 20 века. Их внешний вид практически не изменился за это продолжительное время: светлого тона раковина, диаметр которой около 2 см, парные жабры, а также симметричное двухстороннее тело. </a:t>
            </a:r>
          </a:p>
        </p:txBody>
      </p:sp>
      <p:pic>
        <p:nvPicPr>
          <p:cNvPr id="4" name="Рисунок 3" descr="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589240"/>
            <a:ext cx="2016224" cy="11070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Животные, чье внешнее и внутреннее строение более совершенно, чем у других видов, вполне могут существовать многие годы, не претерпевая существенных изменений. Но лишь немногие виды оказались способными дожить до наших дней, да еще и сохранить свой первозданный вид.</a:t>
            </a:r>
            <a:endParaRPr lang="ru-RU" sz="2800" dirty="0"/>
          </a:p>
        </p:txBody>
      </p:sp>
      <p:pic>
        <p:nvPicPr>
          <p:cNvPr id="4" name="Рисунок 3" descr="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589240"/>
            <a:ext cx="2016224" cy="11070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rmAutofit/>
          </a:bodyPr>
          <a:lstStyle/>
          <a:p>
            <a:r>
              <a:rPr lang="ru-RU" dirty="0" smtClean="0"/>
              <a:t>Из всех насекомых самыми древними считаются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муравьи</a:t>
            </a:r>
            <a:r>
              <a:rPr lang="ru-RU" dirty="0" smtClean="0"/>
              <a:t>. Их характеристики практически идеальны, поэтому они миллионы лет существуют практически в первозданном виде. Этих животных смело можно назвать самыми умными насекомыми на сегодняшний день. Возможно, их «интеллект», а также сила, всеядность и выносливость, помогли им выжить.</a:t>
            </a:r>
            <a:endParaRPr lang="ru-RU" dirty="0"/>
          </a:p>
        </p:txBody>
      </p:sp>
      <p:pic>
        <p:nvPicPr>
          <p:cNvPr id="4" name="Рисунок 3" descr="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589240"/>
            <a:ext cx="2016224" cy="11070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r"/>
            <a:r>
              <a:rPr lang="ru-RU" dirty="0" smtClean="0"/>
              <a:t>утконосы</a:t>
            </a:r>
            <a:endParaRPr lang="ru-RU" dirty="0"/>
          </a:p>
        </p:txBody>
      </p:sp>
      <p:pic>
        <p:nvPicPr>
          <p:cNvPr id="6" name="Содержимое 5" descr="315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348880"/>
            <a:ext cx="6997402" cy="2808957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Утконосы</a:t>
            </a:r>
            <a:r>
              <a:rPr lang="ru-RU" dirty="0" smtClean="0"/>
              <a:t> – одни из самых древних животных. Они причисляются к млекопитающим, но имеют сходство с рептилиями. Утконосы и ехидны - единственные представители отряда однопроходных. Они существуют </a:t>
            </a:r>
            <a:r>
              <a:rPr lang="ru-RU" b="1" dirty="0" smtClean="0"/>
              <a:t>около 110 </a:t>
            </a:r>
            <a:r>
              <a:rPr lang="ru-RU" b="1" dirty="0" err="1" smtClean="0"/>
              <a:t>млн</a:t>
            </a:r>
            <a:r>
              <a:rPr lang="ru-RU" b="1" dirty="0" smtClean="0"/>
              <a:t> лет.</a:t>
            </a:r>
            <a:r>
              <a:rPr lang="ru-RU" dirty="0" smtClean="0"/>
              <a:t> С тех времен утконосы мало изменились, разве что стали крупнее. Считается, что ранее эти водоплавающие животные населяли Южную Америку, оттуда они попали в места своего нынешнего обитания – в Австралию.</a:t>
            </a:r>
          </a:p>
        </p:txBody>
      </p:sp>
      <p:pic>
        <p:nvPicPr>
          <p:cNvPr id="4" name="Рисунок 3" descr="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589240"/>
            <a:ext cx="2016224" cy="11070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r"/>
            <a:r>
              <a:rPr lang="ru-RU" dirty="0" smtClean="0"/>
              <a:t>ехидны</a:t>
            </a:r>
            <a:endParaRPr lang="ru-RU" dirty="0"/>
          </a:p>
        </p:txBody>
      </p:sp>
      <p:pic>
        <p:nvPicPr>
          <p:cNvPr id="4" name="Содержимое 3" descr="69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3"/>
            <a:ext cx="6954230" cy="4647744"/>
          </a:xfrm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Ехидны</a:t>
            </a:r>
            <a:r>
              <a:rPr lang="ru-RU" dirty="0" smtClean="0"/>
              <a:t>, также состоящие в отряде однопроходных, как и утконосы, внешне напоминают дикобразов. У них грубая шерсть и относительно длинные иглы. Само животное имеет средние размеры, не превышая в длину 30 см. Семейство </a:t>
            </a:r>
            <a:r>
              <a:rPr lang="ru-RU" dirty="0" err="1" smtClean="0"/>
              <a:t>ехидновые</a:t>
            </a:r>
            <a:r>
              <a:rPr lang="ru-RU" dirty="0" smtClean="0"/>
              <a:t> включает три рода, один из которых уже вымер. Представители оставшихся двух родов, настоящие ехидны и </a:t>
            </a:r>
            <a:r>
              <a:rPr lang="ru-RU" dirty="0" err="1" smtClean="0"/>
              <a:t>проехидны</a:t>
            </a:r>
            <a:r>
              <a:rPr lang="ru-RU" dirty="0" smtClean="0"/>
              <a:t>, обитают в Австралии, на островах Новая Гвинея и Тасмания. Как и утконосы, ехидны практически не изменились </a:t>
            </a:r>
            <a:r>
              <a:rPr lang="ru-RU" b="1" dirty="0" smtClean="0"/>
              <a:t>за 110 млн. лет </a:t>
            </a:r>
            <a:r>
              <a:rPr lang="ru-RU" dirty="0" smtClean="0"/>
              <a:t>своего существования.</a:t>
            </a:r>
            <a:endParaRPr lang="ru-RU" dirty="0"/>
          </a:p>
        </p:txBody>
      </p:sp>
      <p:pic>
        <p:nvPicPr>
          <p:cNvPr id="4" name="Рисунок 3" descr="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589240"/>
            <a:ext cx="2016224" cy="11070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r"/>
            <a:r>
              <a:rPr lang="ru-RU" dirty="0" err="1" smtClean="0"/>
              <a:t>Пауки-золотопряды</a:t>
            </a:r>
            <a:endParaRPr lang="ru-RU" dirty="0"/>
          </a:p>
        </p:txBody>
      </p:sp>
      <p:pic>
        <p:nvPicPr>
          <p:cNvPr id="6" name="Содержимое 5" descr="315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0039" y="1482040"/>
            <a:ext cx="6582281" cy="4974323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7239000" cy="5619024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Пауки-золотопряды</a:t>
            </a:r>
            <a:r>
              <a:rPr lang="ru-RU" dirty="0" smtClean="0"/>
              <a:t> – самые крупные и самые древние из ныне живущих пауков. Появились они примерно </a:t>
            </a:r>
            <a:r>
              <a:rPr lang="ru-RU" b="1" dirty="0" smtClean="0"/>
              <a:t>165 </a:t>
            </a:r>
            <a:r>
              <a:rPr lang="ru-RU" b="1" dirty="0" err="1" smtClean="0"/>
              <a:t>млн</a:t>
            </a:r>
            <a:r>
              <a:rPr lang="ru-RU" b="1" dirty="0" smtClean="0"/>
              <a:t> лет назад</a:t>
            </a:r>
            <a:r>
              <a:rPr lang="ru-RU" dirty="0" smtClean="0"/>
              <a:t>. Самки этих пауков имеют длинные конечности (до 12 см) и тело до 4 см в длину. Самцы почти в 5 раз меньше. Кроме размеров, </a:t>
            </a:r>
            <a:r>
              <a:rPr lang="ru-RU" dirty="0" err="1" smtClean="0"/>
              <a:t>золотопряды</a:t>
            </a:r>
            <a:r>
              <a:rPr lang="ru-RU" dirty="0" smtClean="0"/>
              <a:t> знамениты своей большой и прочной паутиной золотого цвета. Встречаются они пауки этого вида крайне редко и только в лесах Танзании, Мадагаскара, Южной Африки.</a:t>
            </a:r>
            <a:endParaRPr lang="ru-RU" dirty="0"/>
          </a:p>
        </p:txBody>
      </p:sp>
      <p:pic>
        <p:nvPicPr>
          <p:cNvPr id="4" name="Рисунок 3" descr="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589240"/>
            <a:ext cx="2016224" cy="110709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1023</TotalTime>
  <Words>853</Words>
  <Application>Microsoft Office PowerPoint</Application>
  <PresentationFormat>Экран (4:3)</PresentationFormat>
  <Paragraphs>48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Самые древние животные планеты</vt:lpstr>
      <vt:lpstr>МУРАВЬИ</vt:lpstr>
      <vt:lpstr>Слайд 3</vt:lpstr>
      <vt:lpstr>утконосы</vt:lpstr>
      <vt:lpstr>Слайд 5</vt:lpstr>
      <vt:lpstr>ехидны</vt:lpstr>
      <vt:lpstr>Слайд 7</vt:lpstr>
      <vt:lpstr>Пауки-золотопряды</vt:lpstr>
      <vt:lpstr>Слайд 9</vt:lpstr>
      <vt:lpstr>гаттерия</vt:lpstr>
      <vt:lpstr>Слайд 11</vt:lpstr>
      <vt:lpstr>щитни</vt:lpstr>
      <vt:lpstr>Слайд 13</vt:lpstr>
      <vt:lpstr>мечехвосты</vt:lpstr>
      <vt:lpstr>Слайд 15</vt:lpstr>
      <vt:lpstr>крокодилы</vt:lpstr>
      <vt:lpstr>Слайд 17</vt:lpstr>
      <vt:lpstr>латимерия</vt:lpstr>
      <vt:lpstr>Слайд 19</vt:lpstr>
      <vt:lpstr>неопилина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древние животные планеты</dc:title>
  <dc:creator>zooclub.ru</dc:creator>
  <cp:keywords>животные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20</cp:revision>
  <dcterms:created xsi:type="dcterms:W3CDTF">2014-02-09T01:12:01Z</dcterms:created>
  <dcterms:modified xsi:type="dcterms:W3CDTF">2018-02-16T05:17:44Z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